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Formel-Editor1.bin" ContentType="application/vnd.openxmlformats-officedocument.oleObject"/>
  <Override PartName="/ppt/embeddings/Microsoft_Formel-Editor2.bin" ContentType="application/vnd.openxmlformats-officedocument.oleObject"/>
  <Override PartName="/ppt/embeddings/Microsoft_Formel-Editor3.bin" ContentType="application/vnd.openxmlformats-officedocument.oleObject"/>
  <Override PartName="/ppt/embeddings/Microsoft_Formel-Editor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8" r:id="rId4"/>
    <p:sldId id="257" r:id="rId5"/>
    <p:sldId id="260" r:id="rId6"/>
    <p:sldId id="261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7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0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0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7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6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4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9FAC-76C0-E14B-9AA7-DF259EC9E04F}" type="datetimeFigureOut">
              <a:rPr lang="de-DE" smtClean="0"/>
              <a:t>16.03.12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0116-D689-5E49-A7BD-6B181FE1CC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oleObject" Target="../embeddings/Microsoft_Formel-Editor1.bin"/><Relationship Id="rId5" Type="http://schemas.openxmlformats.org/officeDocument/2006/relationships/image" Target="../media/image4.emf"/><Relationship Id="rId6" Type="http://schemas.openxmlformats.org/officeDocument/2006/relationships/oleObject" Target="../embeddings/Microsoft_Formel-Editor2.bin"/><Relationship Id="rId7" Type="http://schemas.openxmlformats.org/officeDocument/2006/relationships/image" Target="../media/image5.emf"/><Relationship Id="rId8" Type="http://schemas.openxmlformats.org/officeDocument/2006/relationships/oleObject" Target="../embeddings/Microsoft_Formel-Editor3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Formel-Editor4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KaoS</a:t>
            </a:r>
            <a:r>
              <a:rPr lang="en-US" dirty="0" smtClean="0"/>
              <a:t> Flow Analysis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Plane Determination</a:t>
            </a:r>
            <a:endParaRPr lang="en-US" dirty="0"/>
          </a:p>
        </p:txBody>
      </p:sp>
      <p:pic>
        <p:nvPicPr>
          <p:cNvPr id="4" name="Bild 3" descr="bild19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7" y="1100856"/>
            <a:ext cx="5566644" cy="55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0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4" name="Bild 3" descr="bild1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6" y="1206500"/>
            <a:ext cx="4204423" cy="2800274"/>
          </a:xfrm>
          <a:prstGeom prst="rect">
            <a:avLst/>
          </a:prstGeom>
        </p:spPr>
      </p:pic>
      <p:pic>
        <p:nvPicPr>
          <p:cNvPr id="5" name="Bild 4" descr="bild1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12" y="2165729"/>
            <a:ext cx="6069045" cy="46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3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Distribution</a:t>
            </a:r>
            <a:endParaRPr lang="en-US" dirty="0"/>
          </a:p>
        </p:txBody>
      </p:sp>
      <p:pic>
        <p:nvPicPr>
          <p:cNvPr id="4" name="Bild 3" descr="bild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838"/>
            <a:ext cx="5436661" cy="54366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15057" y="2003387"/>
            <a:ext cx="3707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Phase space distribution of protons from a FREESCO calculation for </a:t>
            </a:r>
            <a:r>
              <a:rPr lang="en-US" sz="2400" dirty="0" err="1" smtClean="0"/>
              <a:t>Ni+Ni</a:t>
            </a:r>
            <a:r>
              <a:rPr lang="en-US" sz="2400" dirty="0" smtClean="0"/>
              <a:t> at 1.93 </a:t>
            </a:r>
            <a:r>
              <a:rPr lang="en-US" sz="2400" dirty="0" err="1" smtClean="0"/>
              <a:t>AGeV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Dashed: Large Angle </a:t>
            </a:r>
            <a:r>
              <a:rPr lang="en-US" sz="2400" dirty="0" err="1" smtClean="0"/>
              <a:t>Hodoscope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Full: Small Angle </a:t>
            </a:r>
            <a:r>
              <a:rPr lang="en-US" sz="2400" dirty="0" err="1" smtClean="0"/>
              <a:t>Hodoscope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676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Plane </a:t>
            </a:r>
            <a:endParaRPr lang="en-US" dirty="0"/>
          </a:p>
        </p:txBody>
      </p:sp>
      <p:pic>
        <p:nvPicPr>
          <p:cNvPr id="5" name="Bild 4" descr="bild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848"/>
            <a:ext cx="4920083" cy="492008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38884" y="1456920"/>
            <a:ext cx="48442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Use transvers momentum method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eaction plane defined by sum of all measured transvers momenta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80386"/>
              </p:ext>
            </p:extLst>
          </p:nvPr>
        </p:nvGraphicFramePr>
        <p:xfrm>
          <a:off x="5484290" y="3068728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rmel" r:id="rId4" imgW="850900" imgH="457200" progId="Equation.3">
                  <p:embed/>
                </p:oleObj>
              </mc:Choice>
              <mc:Fallback>
                <p:oleObj name="Formel" r:id="rId4" imgW="850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4290" y="3068728"/>
                        <a:ext cx="1701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438884" y="4034854"/>
            <a:ext cx="45193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Projectile Spectators have equal l</a:t>
            </a:r>
            <a:r>
              <a:rPr lang="en-US" sz="2400" dirty="0" smtClean="0"/>
              <a:t>ongitudinal velocity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81626"/>
              </p:ext>
            </p:extLst>
          </p:nvPr>
        </p:nvGraphicFramePr>
        <p:xfrm>
          <a:off x="5484290" y="4987982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ormel" r:id="rId6" imgW="850900" imgH="457200" progId="Equation.3">
                  <p:embed/>
                </p:oleObj>
              </mc:Choice>
              <mc:Fallback>
                <p:oleObj name="Formel" r:id="rId6" imgW="850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4290" y="4987982"/>
                        <a:ext cx="1701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Gerade Verbindung 11"/>
          <p:cNvCxnSpPr/>
          <p:nvPr/>
        </p:nvCxnSpPr>
        <p:spPr>
          <a:xfrm flipH="1">
            <a:off x="3499515" y="1274848"/>
            <a:ext cx="27022" cy="4426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084286" y="1274848"/>
            <a:ext cx="1" cy="4426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616565"/>
              </p:ext>
            </p:extLst>
          </p:nvPr>
        </p:nvGraphicFramePr>
        <p:xfrm>
          <a:off x="5785183" y="5979031"/>
          <a:ext cx="812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Formel" r:id="rId8" imgW="406400" imgH="215900" progId="Equation.3">
                  <p:embed/>
                </p:oleObj>
              </mc:Choice>
              <mc:Fallback>
                <p:oleObj name="Formel" r:id="rId8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85183" y="5979031"/>
                        <a:ext cx="812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71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</a:t>
            </a:r>
            <a:endParaRPr lang="en-US" dirty="0"/>
          </a:p>
        </p:txBody>
      </p:sp>
      <p:pic>
        <p:nvPicPr>
          <p:cNvPr id="4" name="Bild 3" descr="bild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846515" cy="484651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43360" y="2225986"/>
            <a:ext cx="426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Spectra after time of flight and energy loss calibration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855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Plane Determination</a:t>
            </a:r>
            <a:endParaRPr lang="en-US" dirty="0"/>
          </a:p>
        </p:txBody>
      </p:sp>
      <p:pic>
        <p:nvPicPr>
          <p:cNvPr id="5" name="Bild 4" descr="bild16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5" y="1257027"/>
            <a:ext cx="4491522" cy="52474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958089" y="1518908"/>
            <a:ext cx="3832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Small Angle </a:t>
            </a:r>
            <a:r>
              <a:rPr lang="en-US" sz="2400" dirty="0" err="1" smtClean="0"/>
              <a:t>Hodoscope</a:t>
            </a:r>
            <a:r>
              <a:rPr lang="en-US" sz="2400" dirty="0" smtClean="0"/>
              <a:t> not symmetric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Grey detectors not working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Assumption for all corrections is that reaction plane distribution is flat for minimum bias events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090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Plane Determination</a:t>
            </a:r>
            <a:endParaRPr lang="en-US" dirty="0"/>
          </a:p>
        </p:txBody>
      </p:sp>
      <p:pic>
        <p:nvPicPr>
          <p:cNvPr id="5" name="Bild 4" descr="bild16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5" y="1257027"/>
            <a:ext cx="4491522" cy="5247434"/>
          </a:xfrm>
          <a:prstGeom prst="rect">
            <a:avLst/>
          </a:prstGeom>
        </p:spPr>
      </p:pic>
      <p:pic>
        <p:nvPicPr>
          <p:cNvPr id="6" name="Bild 5" descr="bild16_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17" y="1518907"/>
            <a:ext cx="4572455" cy="4572455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73880"/>
              </p:ext>
            </p:extLst>
          </p:nvPr>
        </p:nvGraphicFramePr>
        <p:xfrm>
          <a:off x="5315493" y="6091362"/>
          <a:ext cx="3200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ormel" r:id="rId5" imgW="3200400" imgH="393700" progId="Equation.3">
                  <p:embed/>
                </p:oleObj>
              </mc:Choice>
              <mc:Fallback>
                <p:oleObj name="Formel" r:id="rId5" imgW="320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5493" y="6091362"/>
                        <a:ext cx="3200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99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Plane Determination</a:t>
            </a:r>
            <a:endParaRPr lang="en-US" dirty="0"/>
          </a:p>
        </p:txBody>
      </p:sp>
      <p:pic>
        <p:nvPicPr>
          <p:cNvPr id="4" name="Bild 3" descr="bild17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9" y="1545096"/>
            <a:ext cx="4446691" cy="5195058"/>
          </a:xfrm>
          <a:prstGeom prst="rect">
            <a:avLst/>
          </a:prstGeom>
        </p:spPr>
      </p:pic>
      <p:pic>
        <p:nvPicPr>
          <p:cNvPr id="5" name="Bild 4" descr="bild17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40" y="929677"/>
            <a:ext cx="4833422" cy="483342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53996" y="5931597"/>
            <a:ext cx="387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only part between circles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64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Plane Determination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053996" y="5475943"/>
            <a:ext cx="3783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Correct count rate in rings of</a:t>
            </a:r>
          </a:p>
          <a:p>
            <a:r>
              <a:rPr lang="en-US" sz="2400" dirty="0" smtClean="0"/>
              <a:t>ΔΘ as function of ΔΦ</a:t>
            </a:r>
            <a:endParaRPr lang="en-US" sz="2400" dirty="0"/>
          </a:p>
        </p:txBody>
      </p:sp>
      <p:pic>
        <p:nvPicPr>
          <p:cNvPr id="3" name="Bild 2" descr="bild19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0" y="1159239"/>
            <a:ext cx="4480043" cy="5234023"/>
          </a:xfrm>
          <a:prstGeom prst="rect">
            <a:avLst/>
          </a:prstGeom>
        </p:spPr>
      </p:pic>
      <p:pic>
        <p:nvPicPr>
          <p:cNvPr id="7" name="Bild 6" descr="bild1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64" y="910453"/>
            <a:ext cx="4513114" cy="4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8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Macintosh PowerPoint</Application>
  <PresentationFormat>Bildschirmpräsentation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Office-Design</vt:lpstr>
      <vt:lpstr>Microsoft Formel-Editor</vt:lpstr>
      <vt:lpstr>KaoS Flow Analysis</vt:lpstr>
      <vt:lpstr>Experimental Setup</vt:lpstr>
      <vt:lpstr>Phase Space Distribution</vt:lpstr>
      <vt:lpstr>Reaction Plane </vt:lpstr>
      <vt:lpstr>Energy Loss</vt:lpstr>
      <vt:lpstr>Event Plane Determination</vt:lpstr>
      <vt:lpstr>Event Plane Determination</vt:lpstr>
      <vt:lpstr>Event Plane Determination</vt:lpstr>
      <vt:lpstr>Event Plane Determination</vt:lpstr>
      <vt:lpstr>Event Plane Determination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KaoS Flow Analysis</dc:title>
  <dc:creator>Florian</dc:creator>
  <cp:lastModifiedBy>Florian</cp:lastModifiedBy>
  <cp:revision>7</cp:revision>
  <dcterms:created xsi:type="dcterms:W3CDTF">2012-03-16T08:17:49Z</dcterms:created>
  <dcterms:modified xsi:type="dcterms:W3CDTF">2012-03-16T12:16:52Z</dcterms:modified>
</cp:coreProperties>
</file>