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3" r:id="rId6"/>
    <p:sldId id="264" r:id="rId7"/>
    <p:sldId id="266" r:id="rId8"/>
    <p:sldId id="269" r:id="rId9"/>
    <p:sldId id="271" r:id="rId10"/>
    <p:sldId id="273" r:id="rId11"/>
    <p:sldId id="274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A97F9-1F3F-46E5-B273-697B4C640CA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61CFC-E456-4316-9701-C29008752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88B9-FCC4-460A-A140-E3D400F0B2D5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15C8-2206-4AAF-BA09-692A4ACF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Simulation activities in jammu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1" i="1" dirty="0" smtClean="0">
                <a:solidFill>
                  <a:schemeClr val="tx1"/>
                </a:solidFill>
              </a:rPr>
              <a:t>                                                                                  </a:t>
            </a:r>
            <a:r>
              <a:rPr lang="en-US" sz="1200" b="1" i="1" dirty="0" smtClean="0">
                <a:solidFill>
                  <a:schemeClr val="tx1"/>
                </a:solidFill>
              </a:rPr>
              <a:t>MUKESH SHARMA</a:t>
            </a:r>
          </a:p>
          <a:p>
            <a:pPr algn="l"/>
            <a:r>
              <a:rPr lang="en-US" sz="1200" b="1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RESEARCH SCHOLAR</a:t>
            </a:r>
          </a:p>
          <a:p>
            <a:pPr algn="l"/>
            <a:r>
              <a:rPr lang="en-US" sz="1200" b="1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UNIVERSITY OF JAMMU</a:t>
            </a:r>
          </a:p>
          <a:p>
            <a:pPr algn="l"/>
            <a:r>
              <a:rPr lang="en-US" sz="1050" b="1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endParaRPr lang="en-US" sz="1050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BIT\Desktop\plots\c1_n8 30 Ge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1" y="3105150"/>
            <a:ext cx="4419599" cy="3752850"/>
          </a:xfrm>
          <a:prstGeom prst="rect">
            <a:avLst/>
          </a:prstGeom>
          <a:noFill/>
        </p:spPr>
      </p:pic>
      <p:pic>
        <p:nvPicPr>
          <p:cNvPr id="5" name="Picture 2" descr="C:\Documents and Settings\BIT\Desktop\plots\c1_n812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48175" cy="37528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90800" y="457200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12 GeV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358140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BIT\Desktop\plots\c1_n9 12Ge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419599" cy="3752850"/>
          </a:xfrm>
          <a:prstGeom prst="rect">
            <a:avLst/>
          </a:prstGeom>
          <a:noFill/>
        </p:spPr>
      </p:pic>
      <p:pic>
        <p:nvPicPr>
          <p:cNvPr id="5" name="Picture 2" descr="C:\Documents and Settings\BIT\Desktop\plots\c1_n9 30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105150"/>
            <a:ext cx="4495800" cy="3752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67000" y="4572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GeV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35052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BIT\Desktop\plots\c1_n10 30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105150"/>
            <a:ext cx="4724400" cy="3752850"/>
          </a:xfrm>
          <a:prstGeom prst="rect">
            <a:avLst/>
          </a:prstGeom>
          <a:noFill/>
        </p:spPr>
      </p:pic>
      <p:pic>
        <p:nvPicPr>
          <p:cNvPr id="5" name="Picture 2" descr="C:\Documents and Settings\BIT\Desktop\plots\c1_n1012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43400" cy="3752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9000" y="350520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30GeV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76200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FUTURE PLANS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To read the bkg</a:t>
            </a:r>
          </a:p>
          <a:p>
            <a:r>
              <a:rPr lang="en-US" sz="1800" dirty="0" smtClean="0"/>
              <a:t>To get the  reconstructed  invariant mass distribution using reco. Muon momentum at the target &amp; also Y, p_t, acceptance,eta.opening angle.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we have done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1800" b="1" dirty="0" smtClean="0"/>
              <a:t>CBM VERSION:TRUNK VERSION</a:t>
            </a:r>
          </a:p>
          <a:p>
            <a:pPr>
              <a:buFont typeface="Wingdings" pitchFamily="2" charset="2"/>
              <a:buChar char="q"/>
            </a:pPr>
            <a:r>
              <a:rPr lang="en-US" sz="1800" b="1" dirty="0" smtClean="0"/>
              <a:t>Geometry: Standard geometry</a:t>
            </a:r>
          </a:p>
          <a:p>
            <a:pPr>
              <a:buFont typeface="Wingdings" pitchFamily="2" charset="2"/>
              <a:buChar char="q"/>
            </a:pPr>
            <a:r>
              <a:rPr lang="en-US" sz="1800" b="1" dirty="0" smtClean="0"/>
              <a:t>Simulation study for two energies</a:t>
            </a:r>
          </a:p>
          <a:p>
            <a:pPr>
              <a:buFont typeface="Wingdings" pitchFamily="2" charset="2"/>
              <a:buChar char="§"/>
            </a:pPr>
            <a:r>
              <a:rPr lang="en-US" sz="1800" b="1" dirty="0" smtClean="0"/>
              <a:t>12Gev/n               au-au          3k events</a:t>
            </a:r>
          </a:p>
          <a:p>
            <a:pPr>
              <a:buFont typeface="Wingdings" pitchFamily="2" charset="2"/>
              <a:buChar char="§"/>
            </a:pPr>
            <a:r>
              <a:rPr lang="en-US" sz="1800" b="1" dirty="0" smtClean="0"/>
              <a:t>30Gev/n              p-au             3k events</a:t>
            </a:r>
          </a:p>
          <a:p>
            <a:pPr>
              <a:buFont typeface="Wingdings" pitchFamily="2" charset="2"/>
              <a:buChar char="v"/>
            </a:pPr>
            <a:r>
              <a:rPr lang="en-US" sz="1800" b="1" dirty="0" smtClean="0"/>
              <a:t>GENERATION:</a:t>
            </a:r>
          </a:p>
          <a:p>
            <a:pPr>
              <a:buFont typeface="Wingdings" pitchFamily="2" charset="2"/>
              <a:buChar char="§"/>
            </a:pPr>
            <a:r>
              <a:rPr lang="en-US" sz="1800" b="1" dirty="0" smtClean="0"/>
              <a:t>Bkg(</a:t>
            </a:r>
            <a:r>
              <a:rPr lang="en-US" sz="1800" b="1" dirty="0" err="1" smtClean="0"/>
              <a:t>urqmd</a:t>
            </a:r>
            <a:r>
              <a:rPr lang="en-US" sz="1800" b="1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1800" b="1" dirty="0" smtClean="0"/>
              <a:t>Signal(</a:t>
            </a:r>
            <a:r>
              <a:rPr lang="en-US" sz="1800" b="1" dirty="0" err="1" smtClean="0"/>
              <a:t>pluto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r>
              <a:rPr lang="en-US" sz="1800" b="1" dirty="0" smtClean="0"/>
              <a:t>&amp; Run the complete chain.</a:t>
            </a:r>
          </a:p>
          <a:p>
            <a:pPr>
              <a:buNone/>
            </a:pPr>
            <a:r>
              <a:rPr lang="en-US" sz="1800" b="1" dirty="0" smtClean="0"/>
              <a:t> </a:t>
            </a:r>
          </a:p>
          <a:p>
            <a:pPr>
              <a:buNone/>
            </a:pPr>
            <a:endParaRPr lang="en-US" sz="1800" b="1" dirty="0" smtClean="0"/>
          </a:p>
          <a:p>
            <a:pPr>
              <a:buFont typeface="Wingdings" pitchFamily="2" charset="2"/>
              <a:buChar char="§"/>
            </a:pPr>
            <a:endParaRPr lang="en-US" sz="1800" b="1" dirty="0" smtClean="0"/>
          </a:p>
          <a:p>
            <a:pPr>
              <a:buFont typeface="Wingdings" pitchFamily="2" charset="2"/>
              <a:buChar char="§"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  </a:t>
            </a:r>
          </a:p>
          <a:p>
            <a:pPr>
              <a:buNone/>
            </a:pPr>
            <a:endParaRPr lang="en-US" sz="18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4776-1D09-4728-97B0-7F8702D3F8C7}" type="datetime8">
              <a:rPr lang="en-US" smtClean="0"/>
              <a:pPr/>
              <a:t>10/15/2009 3:12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15C8-2206-4AAF-BA09-692A4ACFEF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IT\Desktop\plots\c1 12Ge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19600" cy="3752850"/>
          </a:xfrm>
          <a:prstGeom prst="rect">
            <a:avLst/>
          </a:prstGeom>
          <a:noFill/>
        </p:spPr>
      </p:pic>
      <p:pic>
        <p:nvPicPr>
          <p:cNvPr id="7" name="Picture 2" descr="C:\Documents and Settings\BIT\Desktop\plots\c1 30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95600"/>
            <a:ext cx="4219575" cy="375285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010400" y="33528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GeV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8100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BIT\Desktop\plots\c1_n2 12Ge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95800" cy="3048000"/>
          </a:xfrm>
          <a:prstGeom prst="rect">
            <a:avLst/>
          </a:prstGeom>
          <a:noFill/>
        </p:spPr>
      </p:pic>
      <p:pic>
        <p:nvPicPr>
          <p:cNvPr id="5" name="Picture 2" descr="C:\Documents and Settings\BIT\Desktop\plots\c1_n2_30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429000"/>
            <a:ext cx="4295775" cy="3429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90800" y="3810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GeV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38100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BIT\Desktop\plots\c1_n3 _12Ge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67200" cy="3810000"/>
          </a:xfrm>
          <a:prstGeom prst="rect">
            <a:avLst/>
          </a:prstGeom>
          <a:noFill/>
        </p:spPr>
      </p:pic>
      <p:pic>
        <p:nvPicPr>
          <p:cNvPr id="5" name="Picture 2" descr="C:\Documents and Settings\BIT\Desktop\plots\c1_n3 30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81400"/>
            <a:ext cx="4572000" cy="3276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15200" y="37338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GeV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6858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GeV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685800"/>
            <a:ext cx="3062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 muon track:</a:t>
            </a:r>
          </a:p>
          <a:p>
            <a:r>
              <a:rPr lang="en-US" dirty="0" smtClean="0"/>
              <a:t>Pdgcode=13</a:t>
            </a:r>
          </a:p>
          <a:p>
            <a:r>
              <a:rPr lang="en-US" dirty="0" smtClean="0"/>
              <a:t>if 13 then mu+&amp; if-13then mu-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BIT\Desktop\plots\c1_n4 12Ge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4419599" cy="3752850"/>
          </a:xfrm>
          <a:prstGeom prst="rect">
            <a:avLst/>
          </a:prstGeom>
          <a:noFill/>
        </p:spPr>
      </p:pic>
      <p:pic>
        <p:nvPicPr>
          <p:cNvPr id="5" name="Picture 2" descr="C:\Documents and Settings\BIT\Desktop\plots\c1_n4 30 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105150"/>
            <a:ext cx="4295775" cy="3752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9000" y="35052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GeV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6096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BIT\Desktop\plots\c1_n5 12Ge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572000" cy="3752850"/>
          </a:xfrm>
          <a:prstGeom prst="rect">
            <a:avLst/>
          </a:prstGeom>
          <a:noFill/>
        </p:spPr>
      </p:pic>
      <p:pic>
        <p:nvPicPr>
          <p:cNvPr id="5" name="Picture 2" descr="C:\Documents and Settings\BIT\Desktop\plots\c1_n5 30 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105150"/>
            <a:ext cx="4191000" cy="3752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5334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GeV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35814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BIT\Desktop\plots\c1_n6 12Ge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724400" cy="3752850"/>
          </a:xfrm>
          <a:prstGeom prst="rect">
            <a:avLst/>
          </a:prstGeom>
          <a:noFill/>
        </p:spPr>
      </p:pic>
      <p:pic>
        <p:nvPicPr>
          <p:cNvPr id="5" name="Picture 2" descr="C:\Documents and Settings\BIT\Desktop\plots\c1_n6 30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895600"/>
            <a:ext cx="4267200" cy="3752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2800" y="8382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GeV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3962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BIT\Desktop\plots\c1_n7 12Ge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571999" cy="3752850"/>
          </a:xfrm>
          <a:prstGeom prst="rect">
            <a:avLst/>
          </a:prstGeom>
          <a:noFill/>
        </p:spPr>
      </p:pic>
      <p:pic>
        <p:nvPicPr>
          <p:cNvPr id="5" name="Picture 2" descr="C:\Documents and Settings\BIT\Desktop\plots\c1_n7 30Ge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105150"/>
            <a:ext cx="4038600" cy="37528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43200" y="5334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GeV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36576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134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Simulation activities in jammu</vt:lpstr>
      <vt:lpstr>What we have done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FUTURE PLANS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 WORK AT JAMMU</dc:title>
  <dc:creator>BNB</dc:creator>
  <cp:lastModifiedBy>BNB</cp:lastModifiedBy>
  <cp:revision>57</cp:revision>
  <dcterms:created xsi:type="dcterms:W3CDTF">2009-10-14T06:49:12Z</dcterms:created>
  <dcterms:modified xsi:type="dcterms:W3CDTF">2009-10-15T09:42:28Z</dcterms:modified>
</cp:coreProperties>
</file>